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0"/>
  </p:notesMasterIdLst>
  <p:sldIdLst>
    <p:sldId id="267" r:id="rId4"/>
    <p:sldId id="262" r:id="rId5"/>
    <p:sldId id="263" r:id="rId6"/>
    <p:sldId id="269" r:id="rId7"/>
    <p:sldId id="270" r:id="rId8"/>
    <p:sldId id="268" r:id="rId9"/>
  </p:sldIdLst>
  <p:sldSz cx="12192000" cy="6858000"/>
  <p:notesSz cx="6858000" cy="9144000"/>
  <p:embeddedFontLst>
    <p:embeddedFont>
      <p:font typeface="SamsungOne 450C" panose="020B0506030303020204" charset="0"/>
      <p:regular r:id="rId11"/>
    </p:embeddedFont>
    <p:embeddedFont>
      <p:font typeface="SamsungOne 800C" panose="020B0906030303020204" charset="0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1.fntdata"/><Relationship Id="rId5" Type="http://schemas.openxmlformats.org/officeDocument/2006/relationships/slide" Target="slides/slide2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4.fntdata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01.06.2021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 smtClean="0"/>
              <a:t>Тренировка счёта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1773920"/>
          </a:xfrm>
        </p:spPr>
        <p:txBody>
          <a:bodyPr>
            <a:normAutofit fontScale="92500"/>
          </a:bodyPr>
          <a:lstStyle/>
          <a:p>
            <a:r>
              <a:rPr lang="ru-RU" dirty="0"/>
              <a:t>Г</a:t>
            </a:r>
            <a:r>
              <a:rPr lang="ru-RU" dirty="0" smtClean="0"/>
              <a:t>ород</a:t>
            </a:r>
            <a:r>
              <a:rPr lang="en-US" dirty="0" smtClean="0"/>
              <a:t>:</a:t>
            </a:r>
            <a:r>
              <a:rPr lang="ru-RU" dirty="0" smtClean="0"/>
              <a:t> Воронеж</a:t>
            </a:r>
          </a:p>
          <a:p>
            <a:r>
              <a:rPr lang="ru-RU" dirty="0" smtClean="0"/>
              <a:t>Площадка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/>
              <a:t>Воронежский авиационный техникум имени В.П.Чкалова</a:t>
            </a:r>
            <a:r>
              <a:rPr lang="en-US" dirty="0" smtClean="0"/>
              <a:t> </a:t>
            </a:r>
            <a:endParaRPr lang="ru-RU" dirty="0" smtClean="0"/>
          </a:p>
          <a:p>
            <a:r>
              <a:rPr lang="ru-RU" dirty="0" smtClean="0"/>
              <a:t>Учащийся</a:t>
            </a:r>
            <a:r>
              <a:rPr lang="en-US" dirty="0" smtClean="0"/>
              <a:t>: </a:t>
            </a:r>
            <a:r>
              <a:rPr lang="ru-RU" dirty="0" smtClean="0"/>
              <a:t>Шабанов Данила</a:t>
            </a:r>
          </a:p>
          <a:p>
            <a:r>
              <a:rPr lang="ru-RU" dirty="0" smtClean="0"/>
              <a:t>Преподаватель</a:t>
            </a:r>
            <a:r>
              <a:rPr lang="en-US" dirty="0" smtClean="0"/>
              <a:t>: </a:t>
            </a:r>
            <a:r>
              <a:rPr lang="ru-RU" dirty="0" smtClean="0"/>
              <a:t>Рудин Павел Игоревич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 smtClean="0"/>
              <a:t>Идея</a:t>
            </a:r>
            <a:endParaRPr lang="ru-RU" dirty="0"/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 txBox="1">
            <a:spLocks/>
          </p:cNvSpPr>
          <p:nvPr/>
        </p:nvSpPr>
        <p:spPr>
          <a:xfrm>
            <a:off x="863138" y="1288472"/>
            <a:ext cx="9804862" cy="506787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В </a:t>
            </a:r>
            <a:r>
              <a:rPr lang="ru-RU" dirty="0"/>
              <a:t>наше время абсолютно каждый человек должен уметь считать в уме, это просто необходимо!  И для развития этого умения я решил создать небольшое приложение «‎Тренировка счёта»</a:t>
            </a:r>
            <a:r>
              <a:rPr lang="en-US" dirty="0"/>
              <a:t>.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570" y="2556471"/>
            <a:ext cx="2615998" cy="465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Назначение</a:t>
            </a:r>
            <a:endParaRPr lang="ru-RU" b="1" dirty="0"/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 txBox="1">
            <a:spLocks/>
          </p:cNvSpPr>
          <p:nvPr/>
        </p:nvSpPr>
        <p:spPr>
          <a:xfrm>
            <a:off x="863138" y="1288472"/>
            <a:ext cx="9804862" cy="506787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«‎Тренировка счёта»‎ позволяет развивать следующие математические способности</a:t>
            </a:r>
            <a:r>
              <a:rPr lang="en-US" dirty="0"/>
              <a:t>: </a:t>
            </a:r>
            <a:r>
              <a:rPr lang="ru-RU" dirty="0"/>
              <a:t>Счёт в уме, решение простых и квадратных уравнений</a:t>
            </a:r>
            <a:r>
              <a:rPr lang="en-US" dirty="0"/>
              <a:t>.</a:t>
            </a:r>
            <a:r>
              <a:rPr lang="ru-RU" dirty="0"/>
              <a:t> </a:t>
            </a:r>
            <a:r>
              <a:rPr lang="ru-RU" dirty="0" smtClean="0"/>
              <a:t>Это приложение подойдет как младшему, так и старшему поколению</a:t>
            </a:r>
            <a:r>
              <a:rPr lang="en-US" dirty="0" smtClean="0"/>
              <a:t>.</a:t>
            </a:r>
            <a:r>
              <a:rPr lang="ru-RU" smtClean="0"/>
              <a:t> </a:t>
            </a:r>
            <a:r>
              <a:rPr lang="ru-RU" smtClean="0"/>
              <a:t>Также</a:t>
            </a:r>
            <a:r>
              <a:rPr lang="en-US" smtClean="0"/>
              <a:t> </a:t>
            </a:r>
            <a:r>
              <a:rPr lang="ru-RU" dirty="0"/>
              <a:t>п</a:t>
            </a:r>
            <a:r>
              <a:rPr lang="ru-RU" dirty="0" smtClean="0"/>
              <a:t>риложение имеет простой и удобный дизайн.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267" y="3301005"/>
            <a:ext cx="2225301" cy="395609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633" y="3301005"/>
            <a:ext cx="2225301" cy="395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46415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 txBox="1">
            <a:spLocks/>
          </p:cNvSpPr>
          <p:nvPr/>
        </p:nvSpPr>
        <p:spPr>
          <a:xfrm>
            <a:off x="863138" y="1288472"/>
            <a:ext cx="9804862" cy="506787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Я собираюсь и дальше работать над своим приложением</a:t>
            </a:r>
            <a:r>
              <a:rPr lang="ru-RU" dirty="0"/>
              <a:t> </a:t>
            </a:r>
            <a:r>
              <a:rPr lang="ru-RU" dirty="0" smtClean="0"/>
              <a:t>и развивать его.</a:t>
            </a:r>
          </a:p>
          <a:p>
            <a:pPr marL="0" indent="0">
              <a:buNone/>
            </a:pPr>
            <a:r>
              <a:rPr lang="ru-RU" dirty="0" smtClean="0"/>
              <a:t>Также хотелось бы реализовать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	-</a:t>
            </a:r>
            <a:r>
              <a:rPr lang="ru-RU" dirty="0"/>
              <a:t> </a:t>
            </a:r>
            <a:r>
              <a:rPr lang="ru-RU" dirty="0" smtClean="0"/>
              <a:t>добавить новый тип заданий на логику</a:t>
            </a:r>
          </a:p>
          <a:p>
            <a:pPr marL="0" indent="0">
              <a:buNone/>
            </a:pPr>
            <a:r>
              <a:rPr lang="ru-RU" dirty="0"/>
              <a:t>	</a:t>
            </a:r>
            <a:r>
              <a:rPr lang="ru-RU" dirty="0" smtClean="0"/>
              <a:t>- изменить дизайн</a:t>
            </a:r>
          </a:p>
          <a:p>
            <a:pPr marL="0" indent="0">
              <a:buNone/>
            </a:pPr>
            <a:r>
              <a:rPr lang="ru-RU" dirty="0"/>
              <a:t>	</a:t>
            </a:r>
            <a:r>
              <a:rPr lang="ru-RU" dirty="0" smtClean="0"/>
              <a:t>- добавить счётчик времени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014940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118</Words>
  <Application>Microsoft Office PowerPoint</Application>
  <PresentationFormat>Широкоэкранный</PresentationFormat>
  <Paragraphs>19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SamsungOne 450C</vt:lpstr>
      <vt:lpstr>Arial</vt:lpstr>
      <vt:lpstr>SamsungOne 800C</vt:lpstr>
      <vt:lpstr>Calibri</vt:lpstr>
      <vt:lpstr>Samsung IT School White</vt:lpstr>
      <vt:lpstr>Samsung IT School En</vt:lpstr>
      <vt:lpstr>Samsung IT School White En</vt:lpstr>
      <vt:lpstr>Презентация PowerPoint</vt:lpstr>
      <vt:lpstr>Тренировка счёта</vt:lpstr>
      <vt:lpstr>Идея</vt:lpstr>
      <vt:lpstr>Назначение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Данила Шабанов</cp:lastModifiedBy>
  <cp:revision>43</cp:revision>
  <dcterms:created xsi:type="dcterms:W3CDTF">2020-05-25T08:37:09Z</dcterms:created>
  <dcterms:modified xsi:type="dcterms:W3CDTF">2021-06-01T14:16:41Z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